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9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ype="http://schemas.openxmlformats.org/officeDocument/2006/relationships/presProps" Target="presProps.xml"/>  <Relationship Id="rId66" Type="http://schemas.openxmlformats.org/officeDocument/2006/relationships/viewProps" Target="viewProps.xml"/>  <Relationship Id="rId67" Type="http://schemas.openxmlformats.org/officeDocument/2006/relationships/theme" Target="theme/theme1.xml"/>  <Relationship Id="rId68" Type="http://schemas.openxmlformats.org/officeDocument/2006/relationships/tableStyles" Target="tableStyles.xml"/>  <Relationship Id="rId6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$theme: gaia
$size: 4:3
page_number: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<Relationship Id="rId1" Target="../media/image2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<Relationship Id="rId1" Target="../media/image2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<Relationship Id="rId1" Target="../media/image2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<Relationship Id="rId1" Target="../media/image2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9.xml.rels><?xml version="1.0" encoding="UTF-8" standalone="yes"?>
<Relationships xmlns="http://schemas.openxmlformats.org/package/2006/relationships"><Relationship Id="rId1" Target="../media/image2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0.xml.rels><?xml version="1.0" encoding="UTF-8" standalone="yes"?>
<Relationships xmlns="http://schemas.openxmlformats.org/package/2006/relationships"><Relationship Id="rId1" Target="../media/image2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1.xml.rels><?xml version="1.0" encoding="UTF-8" standalone="yes"?>
<Relationships xmlns="http://schemas.openxmlformats.org/package/2006/relationships"><Relationship Id="rId1" Target="../media/image3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2.xml.rels><?xml version="1.0" encoding="UTF-8" standalone="yes"?>
<Relationships xmlns="http://schemas.openxmlformats.org/package/2006/relationships"><Relationship Id="rId1" Target="../media/image3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3.xml.rels><?xml version="1.0" encoding="UTF-8" standalone="yes"?>
<Relationships xmlns="http://schemas.openxmlformats.org/package/2006/relationships"><Relationship Id="rId1" Target="../media/image3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4.xml.rels><?xml version="1.0" encoding="UTF-8" standalone="yes"?>
<Relationships xmlns="http://schemas.openxmlformats.org/package/2006/relationships"><Relationship Id="rId1" Target="../media/image3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5.xml.rels><?xml version="1.0" encoding="UTF-8" standalone="yes"?>
<Relationships xmlns="http://schemas.openxmlformats.org/package/2006/relationships"><Relationship Id="rId1" Target="../media/image3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6.xml.rels><?xml version="1.0" encoding="UTF-8" standalone="yes"?>
<Relationships xmlns="http://schemas.openxmlformats.org/package/2006/relationships"><Relationship Id="rId1" Target="../media/image3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7.xml.rels><?xml version="1.0" encoding="UTF-8" standalone="yes"?>
<Relationships xmlns="http://schemas.openxmlformats.org/package/2006/relationships"><Relationship Id="rId1" Target="../media/image3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8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9.xml.rels><?xml version="1.0" encoding="UTF-8" standalone="yes"?>
<Relationships xmlns="http://schemas.openxmlformats.org/package/2006/relationships"><Relationship Id="rId1" Target="../media/image3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0.xml.rels><?xml version="1.0" encoding="UTF-8" standalone="yes"?>
<Relationships xmlns="http://schemas.openxmlformats.org/package/2006/relationships"><Relationship Id="rId1" Target="../media/image3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1.xml.rels><?xml version="1.0" encoding="UTF-8" standalone="yes"?>
<Relationships xmlns="http://schemas.openxmlformats.org/package/2006/relationships"><Relationship Id="rId1" Target="../media/image4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2.xml.rels><?xml version="1.0" encoding="UTF-8" standalone="yes"?>
<Relationships xmlns="http://schemas.openxmlformats.org/package/2006/relationships"><Relationship Id="rId1" Target="../media/image4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3.xml.rels><?xml version="1.0" encoding="UTF-8" standalone="yes"?>
<Relationships xmlns="http://schemas.openxmlformats.org/package/2006/relationships"><Relationship Id="rId1" Target="../media/image4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4.xml.rels><?xml version="1.0" encoding="UTF-8" standalone="yes"?>
<Relationships xmlns="http://schemas.openxmlformats.org/package/2006/relationships"><Relationship Id="rId1" Target="../media/image4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5.xml.rels><?xml version="1.0" encoding="UTF-8" standalone="yes"?>
<Relationships xmlns="http://schemas.openxmlformats.org/package/2006/relationships"><Relationship Id="rId1" Target="../media/image4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6.xml.rels><?xml version="1.0" encoding="UTF-8" standalone="yes"?>
<Relationships xmlns="http://schemas.openxmlformats.org/package/2006/relationships"><Relationship Id="rId1" Target="../media/image4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7.xml.rels><?xml version="1.0" encoding="UTF-8" standalone="yes"?>
<Relationships xmlns="http://schemas.openxmlformats.org/package/2006/relationships"><Relationship Id="rId1" Target="../media/image4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8.xml.rels><?xml version="1.0" encoding="UTF-8" standalone="yes"?>
<Relationships xmlns="http://schemas.openxmlformats.org/package/2006/relationships"><Relationship Id="rId1" Target="../media/image4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9.xml.rels><?xml version="1.0" encoding="UTF-8" standalone="yes"?>
<Relationships xmlns="http://schemas.openxmlformats.org/package/2006/relationships"><Relationship Id="rId1" Target="../media/image4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0.xml.rels><?xml version="1.0" encoding="UTF-8" standalone="yes"?>
<Relationships xmlns="http://schemas.openxmlformats.org/package/2006/relationships"><Relationship Id="rId1" Target="../media/image4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1.xml.rels><?xml version="1.0" encoding="UTF-8" standalone="yes"?>
<Relationships xmlns="http://schemas.openxmlformats.org/package/2006/relationships"><Relationship Id="rId1" Target="../media/image5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2.xml.rels><?xml version="1.0" encoding="UTF-8" standalone="yes"?>
<Relationships xmlns="http://schemas.openxmlformats.org/package/2006/relationships"><Relationship Id="rId1" Target="../media/image5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3.xml.rels><?xml version="1.0" encoding="UTF-8" standalone="yes"?>
<Relationships xmlns="http://schemas.openxmlformats.org/package/2006/relationships"><Relationship Id="rId1" Target="../media/image5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4.xml.rels><?xml version="1.0" encoding="UTF-8" standalone="yes"?>
<Relationships xmlns="http://schemas.openxmlformats.org/package/2006/relationships"><Relationship Id="rId1" Target="../media/image5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5.xml.rels><?xml version="1.0" encoding="UTF-8" standalone="yes"?>
<Relationships xmlns="http://schemas.openxmlformats.org/package/2006/relationships"><Relationship Id="rId1" Target="../media/image5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6.xml.rels><?xml version="1.0" encoding="UTF-8" standalone="yes"?>
<Relationships xmlns="http://schemas.openxmlformats.org/package/2006/relationships"><Relationship Id="rId1" Target="../media/image5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7.xml.rels><?xml version="1.0" encoding="UTF-8" standalone="yes"?>
<Relationships xmlns="http://schemas.openxmlformats.org/package/2006/relationships"><Relationship Id="rId1" Target="../media/image5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8.xml.rels><?xml version="1.0" encoding="UTF-8" standalone="yes"?>
<Relationships xmlns="http://schemas.openxmlformats.org/package/2006/relationships"><Relationship Id="rId1" Target="../media/image5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9.xml.rels><?xml version="1.0" encoding="UTF-8" standalone="yes"?>
<Relationships xmlns="http://schemas.openxmlformats.org/package/2006/relationships"><Relationship Id="rId1" Target="../media/image5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0.xml.rels><?xml version="1.0" encoding="UTF-8" standalone="yes"?>
<Relationships xmlns="http://schemas.openxmlformats.org/package/2006/relationships"><Relationship Id="rId1" Target="../media/image5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1.xml.rels><?xml version="1.0" encoding="UTF-8" standalone="yes"?>
<Relationships xmlns="http://schemas.openxmlformats.org/package/2006/relationships"><Relationship Id="rId1" Target="../media/image6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2.xml.rels><?xml version="1.0" encoding="UTF-8" standalone="yes"?>
<Relationships xmlns="http://schemas.openxmlformats.org/package/2006/relationships"><Relationship Id="rId1" Target="../media/image6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3.xml.rels><?xml version="1.0" encoding="UTF-8" standalone="yes"?>
<Relationships xmlns="http://schemas.openxmlformats.org/package/2006/relationships"><Relationship Id="rId1" Target="../media/image6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4.xml.rels><?xml version="1.0" encoding="UTF-8" standalone="yes"?>
<Relationships xmlns="http://schemas.openxmlformats.org/package/2006/relationships"><Relationship Id="rId1" Target="../media/image6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0" Target="../slideLayouts/slideLayout40.xml" Type="http://schemas.openxmlformats.org/officeDocument/2006/relationships/slideLayout"/><Relationship Id="rId41" Target="../slideLayouts/slideLayout41.xml" Type="http://schemas.openxmlformats.org/officeDocument/2006/relationships/slideLayout"/><Relationship Id="rId42" Target="../slideLayouts/slideLayout42.xml" Type="http://schemas.openxmlformats.org/officeDocument/2006/relationships/slideLayout"/><Relationship Id="rId43" Target="../slideLayouts/slideLayout43.xml" Type="http://schemas.openxmlformats.org/officeDocument/2006/relationships/slideLayout"/><Relationship Id="rId44" Target="../slideLayouts/slideLayout44.xml" Type="http://schemas.openxmlformats.org/officeDocument/2006/relationships/slideLayout"/><Relationship Id="rId45" Target="../slideLayouts/slideLayout45.xml" Type="http://schemas.openxmlformats.org/officeDocument/2006/relationships/slideLayout"/><Relationship Id="rId46" Target="../slideLayouts/slideLayout46.xml" Type="http://schemas.openxmlformats.org/officeDocument/2006/relationships/slideLayout"/><Relationship Id="rId47" Target="../slideLayouts/slideLayout47.xml" Type="http://schemas.openxmlformats.org/officeDocument/2006/relationships/slideLayout"/><Relationship Id="rId48" Target="../slideLayouts/slideLayout48.xml" Type="http://schemas.openxmlformats.org/officeDocument/2006/relationships/slideLayout"/><Relationship Id="rId49" Target="../slideLayouts/slideLayout49.xml" Type="http://schemas.openxmlformats.org/officeDocument/2006/relationships/slideLayout"/><Relationship Id="rId50" Target="../slideLayouts/slideLayout50.xml" Type="http://schemas.openxmlformats.org/officeDocument/2006/relationships/slideLayout"/><Relationship Id="rId51" Target="../slideLayouts/slideLayout51.xml" Type="http://schemas.openxmlformats.org/officeDocument/2006/relationships/slideLayout"/><Relationship Id="rId52" Target="../slideLayouts/slideLayout52.xml" Type="http://schemas.openxmlformats.org/officeDocument/2006/relationships/slideLayout"/><Relationship Id="rId53" Target="../slideLayouts/slideLayout53.xml" Type="http://schemas.openxmlformats.org/officeDocument/2006/relationships/slideLayout"/><Relationship Id="rId54" Target="../slideLayouts/slideLayout54.xml" Type="http://schemas.openxmlformats.org/officeDocument/2006/relationships/slideLayout"/><Relationship Id="rId55" Target="../slideLayouts/slideLayout55.xml" Type="http://schemas.openxmlformats.org/officeDocument/2006/relationships/slideLayout"/><Relationship Id="rId56" Target="../slideLayouts/slideLayout56.xml" Type="http://schemas.openxmlformats.org/officeDocument/2006/relationships/slideLayout"/><Relationship Id="rId57" Target="../slideLayouts/slideLayout57.xml" Type="http://schemas.openxmlformats.org/officeDocument/2006/relationships/slideLayout"/><Relationship Id="rId58" Target="../slideLayouts/slideLayout58.xml" Type="http://schemas.openxmlformats.org/officeDocument/2006/relationships/slideLayout"/><Relationship Id="rId59" Target="../slideLayouts/slideLayout59.xml" Type="http://schemas.openxmlformats.org/officeDocument/2006/relationships/slideLayout"/><Relationship Id="rId60" Target="../slideLayouts/slideLayout60.xml" Type="http://schemas.openxmlformats.org/officeDocument/2006/relationships/slideLayout"/><Relationship Id="rId61" Target="../slideLayouts/slideLayout61.xml" Type="http://schemas.openxmlformats.org/officeDocument/2006/relationships/slideLayout"/><Relationship Id="rId62" Target="../slideLayouts/slideLayout62.xml" Type="http://schemas.openxmlformats.org/officeDocument/2006/relationships/slideLayout"/><Relationship Id="rId63" Target="../slideLayouts/slideLayout63.xml" Type="http://schemas.openxmlformats.org/officeDocument/2006/relationships/slideLayout"/><Relationship Id="rId64" Target="../slideLayouts/slideLayout64.xml" Type="http://schemas.openxmlformats.org/officeDocument/2006/relationships/slideLayout"/><Relationship Id="rId65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2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23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slideLayouts/slideLayout24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slideLayouts/slideLayout25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slideLayouts/slideLayout26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slideLayouts/slideLayout27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slideLayouts/slideLayout28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slideLayouts/slideLayout29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slideLayouts/slideLayout30.xml" Type="http://schemas.openxmlformats.org/officeDocument/2006/relationships/slideLayout"/><Relationship Id="rId2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slideLayouts/slideLayout3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slideLayouts/slideLayout32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slideLayouts/slideLayout33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slideLayouts/slideLayout34.xml" Type="http://schemas.openxmlformats.org/officeDocument/2006/relationships/slideLayout"/><Relationship Id="rId2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slideLayouts/slideLayout35.xml" Type="http://schemas.openxmlformats.org/officeDocument/2006/relationships/slideLayout"/><Relationship Id="rId2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slideLayouts/slideLayout36.xml" Type="http://schemas.openxmlformats.org/officeDocument/2006/relationships/slideLayout"/><Relationship Id="rId2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slideLayouts/slideLayout37.xml" Type="http://schemas.openxmlformats.org/officeDocument/2006/relationships/slideLayout"/><Relationship Id="rId2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slideLayouts/slideLayout38.xml" Type="http://schemas.openxmlformats.org/officeDocument/2006/relationships/slideLayout"/><Relationship Id="rId2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slideLayouts/slideLayout39.xml" Type="http://schemas.openxmlformats.org/officeDocument/2006/relationships/slideLayout"/><Relationship Id="rId2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slideLayouts/slideLayout40.xml" Type="http://schemas.openxmlformats.org/officeDocument/2006/relationships/slideLayout"/><Relationship Id="rId2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slideLayouts/slideLayout41.xml" Type="http://schemas.openxmlformats.org/officeDocument/2006/relationships/slideLayout"/><Relationship Id="rId2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slideLayouts/slideLayout42.xml" Type="http://schemas.openxmlformats.org/officeDocument/2006/relationships/slideLayout"/><Relationship Id="rId2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slideLayouts/slideLayout43.xml" Type="http://schemas.openxmlformats.org/officeDocument/2006/relationships/slideLayout"/><Relationship Id="rId2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slideLayouts/slideLayout44.xml" Type="http://schemas.openxmlformats.org/officeDocument/2006/relationships/slideLayout"/><Relationship Id="rId2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slideLayouts/slideLayout45.xml" Type="http://schemas.openxmlformats.org/officeDocument/2006/relationships/slideLayout"/><Relationship Id="rId2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slideLayouts/slideLayout46.xml" Type="http://schemas.openxmlformats.org/officeDocument/2006/relationships/slideLayout"/><Relationship Id="rId2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slideLayouts/slideLayout47.xml" Type="http://schemas.openxmlformats.org/officeDocument/2006/relationships/slideLayout"/><Relationship Id="rId2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slideLayouts/slideLayout48.xml" Type="http://schemas.openxmlformats.org/officeDocument/2006/relationships/slideLayout"/><Relationship Id="rId2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slideLayouts/slideLayout49.xml" Type="http://schemas.openxmlformats.org/officeDocument/2006/relationships/slideLayout"/><Relationship Id="rId2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slideLayouts/slideLayout50.xml" Type="http://schemas.openxmlformats.org/officeDocument/2006/relationships/slideLayout"/><Relationship Id="rId2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slideLayouts/slideLayout51.xml" Type="http://schemas.openxmlformats.org/officeDocument/2006/relationships/slideLayout"/><Relationship Id="rId2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slideLayouts/slideLayout52.xml" Type="http://schemas.openxmlformats.org/officeDocument/2006/relationships/slideLayout"/><Relationship Id="rId2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slideLayouts/slideLayout53.xml" Type="http://schemas.openxmlformats.org/officeDocument/2006/relationships/slideLayout"/><Relationship Id="rId2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slideLayouts/slideLayout54.xml" Type="http://schemas.openxmlformats.org/officeDocument/2006/relationships/slideLayout"/><Relationship Id="rId2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slideLayouts/slideLayout55.xml" Type="http://schemas.openxmlformats.org/officeDocument/2006/relationships/slideLayout"/><Relationship Id="rId2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slideLayouts/slideLayout56.xml" Type="http://schemas.openxmlformats.org/officeDocument/2006/relationships/slideLayout"/><Relationship Id="rId2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slideLayouts/slideLayout57.xml" Type="http://schemas.openxmlformats.org/officeDocument/2006/relationships/slideLayout"/><Relationship Id="rId2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slideLayouts/slideLayout58.xml" Type="http://schemas.openxmlformats.org/officeDocument/2006/relationships/slideLayout"/><Relationship Id="rId2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slideLayouts/slideLayout59.xml" Type="http://schemas.openxmlformats.org/officeDocument/2006/relationships/slideLayout"/><Relationship Id="rId2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slideLayouts/slideLayout60.xml" Type="http://schemas.openxmlformats.org/officeDocument/2006/relationships/slideLayout"/><Relationship Id="rId2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slideLayouts/slideLayout61.xml" Type="http://schemas.openxmlformats.org/officeDocument/2006/relationships/slideLayout"/><Relationship Id="rId2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slideLayouts/slideLayout62.xml" Type="http://schemas.openxmlformats.org/officeDocument/2006/relationships/slideLayout"/><Relationship Id="rId2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slideLayouts/slideLayout63.xml" Type="http://schemas.openxmlformats.org/officeDocument/2006/relationships/slideLayout"/><Relationship Id="rId2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slideLayouts/slideLayout64.xml" Type="http://schemas.openxmlformats.org/officeDocument/2006/relationships/slideLayout"/><Relationship Id="rId2" Target="../notesSlides/notesSlide63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63</Slides>
  <Notes>63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2019-11-30T08:33:42.917Z</dcterms:created>
  <dcterms:modified xsi:type="dcterms:W3CDTF">2019-11-30T08:33:42.917Z</dcterms:modified>
</cp:coreProperties>
</file>